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A874E-66A4-4B86-AC7B-94A4ACE58E6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D4075AB-499D-4550-A88D-4C2CF8F0619C}">
      <dgm:prSet/>
      <dgm:spPr/>
      <dgm:t>
        <a:bodyPr/>
        <a:lstStyle/>
        <a:p>
          <a:r>
            <a:rPr lang="en-US"/>
            <a:t>1. </a:t>
          </a:r>
          <a:r>
            <a:rPr lang="en-GB"/>
            <a:t>Modern Database Management. By Fred, R. McFadden Jeffrey, A Hoffer, Mary, B. Prescott. 2005.</a:t>
          </a:r>
          <a:endParaRPr lang="en-US"/>
        </a:p>
      </dgm:t>
    </dgm:pt>
    <dgm:pt modelId="{30498F46-4BAB-439D-B5C6-BBAC1B42EF06}" type="parTrans" cxnId="{C8276D92-BEC7-484F-B3A1-E5CA3758313E}">
      <dgm:prSet/>
      <dgm:spPr/>
      <dgm:t>
        <a:bodyPr/>
        <a:lstStyle/>
        <a:p>
          <a:endParaRPr lang="en-US"/>
        </a:p>
      </dgm:t>
    </dgm:pt>
    <dgm:pt modelId="{8133F860-9606-4AD8-A551-B4C89DDE415D}" type="sibTrans" cxnId="{C8276D92-BEC7-484F-B3A1-E5CA3758313E}">
      <dgm:prSet/>
      <dgm:spPr/>
      <dgm:t>
        <a:bodyPr/>
        <a:lstStyle/>
        <a:p>
          <a:endParaRPr lang="en-US"/>
        </a:p>
      </dgm:t>
    </dgm:pt>
    <dgm:pt modelId="{1262D581-D165-4B6E-A9F8-5CAB463D941F}">
      <dgm:prSet/>
      <dgm:spPr/>
      <dgm:t>
        <a:bodyPr/>
        <a:lstStyle/>
        <a:p>
          <a:r>
            <a:rPr lang="en-US"/>
            <a:t>2. </a:t>
          </a:r>
          <a:r>
            <a:rPr lang="en-GB"/>
            <a:t>Database Systems: A Practical Approach to Design, Implementation &amp; Management by Thomas Connolly, Carolyn Begg</a:t>
          </a:r>
          <a:endParaRPr lang="en-US"/>
        </a:p>
      </dgm:t>
    </dgm:pt>
    <dgm:pt modelId="{1871DA65-3D00-4B02-A576-5C0655D15B6B}" type="parTrans" cxnId="{C18071FF-4AB2-4D93-8546-271A33F9B9A0}">
      <dgm:prSet/>
      <dgm:spPr/>
      <dgm:t>
        <a:bodyPr/>
        <a:lstStyle/>
        <a:p>
          <a:endParaRPr lang="en-US"/>
        </a:p>
      </dgm:t>
    </dgm:pt>
    <dgm:pt modelId="{4D51FD85-F388-4BAE-9D06-8B1C66D8E4C3}" type="sibTrans" cxnId="{C18071FF-4AB2-4D93-8546-271A33F9B9A0}">
      <dgm:prSet/>
      <dgm:spPr/>
      <dgm:t>
        <a:bodyPr/>
        <a:lstStyle/>
        <a:p>
          <a:endParaRPr lang="en-US"/>
        </a:p>
      </dgm:t>
    </dgm:pt>
    <dgm:pt modelId="{AF525152-39AE-456C-8024-97F2363808E1}" type="pres">
      <dgm:prSet presAssocID="{2A4A874E-66A4-4B86-AC7B-94A4ACE58E6E}" presName="vert0" presStyleCnt="0">
        <dgm:presLayoutVars>
          <dgm:dir/>
          <dgm:animOne val="branch"/>
          <dgm:animLvl val="lvl"/>
        </dgm:presLayoutVars>
      </dgm:prSet>
      <dgm:spPr/>
    </dgm:pt>
    <dgm:pt modelId="{6CD403AF-F697-4A3B-BF13-2D1EA386BBAB}" type="pres">
      <dgm:prSet presAssocID="{FD4075AB-499D-4550-A88D-4C2CF8F0619C}" presName="thickLine" presStyleLbl="alignNode1" presStyleIdx="0" presStyleCnt="2"/>
      <dgm:spPr/>
    </dgm:pt>
    <dgm:pt modelId="{1FCAE8F0-B391-4735-8AED-0B5EDE54FB1A}" type="pres">
      <dgm:prSet presAssocID="{FD4075AB-499D-4550-A88D-4C2CF8F0619C}" presName="horz1" presStyleCnt="0"/>
      <dgm:spPr/>
    </dgm:pt>
    <dgm:pt modelId="{C1ED2F22-B77B-4C33-A437-B236853D3E1C}" type="pres">
      <dgm:prSet presAssocID="{FD4075AB-499D-4550-A88D-4C2CF8F0619C}" presName="tx1" presStyleLbl="revTx" presStyleIdx="0" presStyleCnt="2"/>
      <dgm:spPr/>
    </dgm:pt>
    <dgm:pt modelId="{6C0AA239-00D9-470C-8D4F-03E1782A263B}" type="pres">
      <dgm:prSet presAssocID="{FD4075AB-499D-4550-A88D-4C2CF8F0619C}" presName="vert1" presStyleCnt="0"/>
      <dgm:spPr/>
    </dgm:pt>
    <dgm:pt modelId="{5095C4BF-2CBB-4C35-9900-CF3D97058DC2}" type="pres">
      <dgm:prSet presAssocID="{1262D581-D165-4B6E-A9F8-5CAB463D941F}" presName="thickLine" presStyleLbl="alignNode1" presStyleIdx="1" presStyleCnt="2"/>
      <dgm:spPr/>
    </dgm:pt>
    <dgm:pt modelId="{CB4B25C7-E7C9-48A0-90EE-576EA41D5F49}" type="pres">
      <dgm:prSet presAssocID="{1262D581-D165-4B6E-A9F8-5CAB463D941F}" presName="horz1" presStyleCnt="0"/>
      <dgm:spPr/>
    </dgm:pt>
    <dgm:pt modelId="{AB36F14E-EB4C-4181-85EC-9E88354CEDB0}" type="pres">
      <dgm:prSet presAssocID="{1262D581-D165-4B6E-A9F8-5CAB463D941F}" presName="tx1" presStyleLbl="revTx" presStyleIdx="1" presStyleCnt="2"/>
      <dgm:spPr/>
    </dgm:pt>
    <dgm:pt modelId="{55C91E93-02AD-484C-BC1B-1AF105BAD788}" type="pres">
      <dgm:prSet presAssocID="{1262D581-D165-4B6E-A9F8-5CAB463D941F}" presName="vert1" presStyleCnt="0"/>
      <dgm:spPr/>
    </dgm:pt>
  </dgm:ptLst>
  <dgm:cxnLst>
    <dgm:cxn modelId="{AB228B0E-D9E6-4913-9341-0B2735FA1166}" type="presOf" srcId="{1262D581-D165-4B6E-A9F8-5CAB463D941F}" destId="{AB36F14E-EB4C-4181-85EC-9E88354CEDB0}" srcOrd="0" destOrd="0" presId="urn:microsoft.com/office/officeart/2008/layout/LinedList"/>
    <dgm:cxn modelId="{C9C09883-8D25-444B-B314-762E58EF7F19}" type="presOf" srcId="{FD4075AB-499D-4550-A88D-4C2CF8F0619C}" destId="{C1ED2F22-B77B-4C33-A437-B236853D3E1C}" srcOrd="0" destOrd="0" presId="urn:microsoft.com/office/officeart/2008/layout/LinedList"/>
    <dgm:cxn modelId="{C8276D92-BEC7-484F-B3A1-E5CA3758313E}" srcId="{2A4A874E-66A4-4B86-AC7B-94A4ACE58E6E}" destId="{FD4075AB-499D-4550-A88D-4C2CF8F0619C}" srcOrd="0" destOrd="0" parTransId="{30498F46-4BAB-439D-B5C6-BBAC1B42EF06}" sibTransId="{8133F860-9606-4AD8-A551-B4C89DDE415D}"/>
    <dgm:cxn modelId="{81535499-DECF-4631-A4A5-ECF5797470DC}" type="presOf" srcId="{2A4A874E-66A4-4B86-AC7B-94A4ACE58E6E}" destId="{AF525152-39AE-456C-8024-97F2363808E1}" srcOrd="0" destOrd="0" presId="urn:microsoft.com/office/officeart/2008/layout/LinedList"/>
    <dgm:cxn modelId="{C18071FF-4AB2-4D93-8546-271A33F9B9A0}" srcId="{2A4A874E-66A4-4B86-AC7B-94A4ACE58E6E}" destId="{1262D581-D165-4B6E-A9F8-5CAB463D941F}" srcOrd="1" destOrd="0" parTransId="{1871DA65-3D00-4B02-A576-5C0655D15B6B}" sibTransId="{4D51FD85-F388-4BAE-9D06-8B1C66D8E4C3}"/>
    <dgm:cxn modelId="{78481D3F-6B3B-4095-8E2E-07572BA1C8CE}" type="presParOf" srcId="{AF525152-39AE-456C-8024-97F2363808E1}" destId="{6CD403AF-F697-4A3B-BF13-2D1EA386BBAB}" srcOrd="0" destOrd="0" presId="urn:microsoft.com/office/officeart/2008/layout/LinedList"/>
    <dgm:cxn modelId="{C2A33049-AF7C-4E7F-B177-D665F1A8A63C}" type="presParOf" srcId="{AF525152-39AE-456C-8024-97F2363808E1}" destId="{1FCAE8F0-B391-4735-8AED-0B5EDE54FB1A}" srcOrd="1" destOrd="0" presId="urn:microsoft.com/office/officeart/2008/layout/LinedList"/>
    <dgm:cxn modelId="{85E90563-51F9-49D0-96C9-01CB09A5C13C}" type="presParOf" srcId="{1FCAE8F0-B391-4735-8AED-0B5EDE54FB1A}" destId="{C1ED2F22-B77B-4C33-A437-B236853D3E1C}" srcOrd="0" destOrd="0" presId="urn:microsoft.com/office/officeart/2008/layout/LinedList"/>
    <dgm:cxn modelId="{1AF1E8F2-925B-4931-988F-440593190082}" type="presParOf" srcId="{1FCAE8F0-B391-4735-8AED-0B5EDE54FB1A}" destId="{6C0AA239-00D9-470C-8D4F-03E1782A263B}" srcOrd="1" destOrd="0" presId="urn:microsoft.com/office/officeart/2008/layout/LinedList"/>
    <dgm:cxn modelId="{71A56EFD-63C7-4478-A9AA-15F20B6754DA}" type="presParOf" srcId="{AF525152-39AE-456C-8024-97F2363808E1}" destId="{5095C4BF-2CBB-4C35-9900-CF3D97058DC2}" srcOrd="2" destOrd="0" presId="urn:microsoft.com/office/officeart/2008/layout/LinedList"/>
    <dgm:cxn modelId="{5CFC27FF-2958-4A5A-9344-BF9B1563FC55}" type="presParOf" srcId="{AF525152-39AE-456C-8024-97F2363808E1}" destId="{CB4B25C7-E7C9-48A0-90EE-576EA41D5F49}" srcOrd="3" destOrd="0" presId="urn:microsoft.com/office/officeart/2008/layout/LinedList"/>
    <dgm:cxn modelId="{09BA8ACD-0F79-447E-8E2D-9389D3311689}" type="presParOf" srcId="{CB4B25C7-E7C9-48A0-90EE-576EA41D5F49}" destId="{AB36F14E-EB4C-4181-85EC-9E88354CEDB0}" srcOrd="0" destOrd="0" presId="urn:microsoft.com/office/officeart/2008/layout/LinedList"/>
    <dgm:cxn modelId="{31C7FB30-3AD5-471C-AC68-8348401ABE77}" type="presParOf" srcId="{CB4B25C7-E7C9-48A0-90EE-576EA41D5F49}" destId="{55C91E93-02AD-484C-BC1B-1AF105BAD7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669CB-7A30-403B-9A14-A0D3C4F4CC5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CA7C17F-0C82-4055-8AF1-AA78F39ADB69}">
      <dgm:prSet/>
      <dgm:spPr/>
      <dgm:t>
        <a:bodyPr/>
        <a:lstStyle/>
        <a:p>
          <a:r>
            <a:rPr lang="en-GB"/>
            <a:t>Theory: 30%</a:t>
          </a:r>
          <a:endParaRPr lang="en-US"/>
        </a:p>
      </dgm:t>
    </dgm:pt>
    <dgm:pt modelId="{A388BE52-0114-489E-A2B3-551E74085E08}" type="parTrans" cxnId="{4061D992-0972-4CA7-80EC-27EAA10A6593}">
      <dgm:prSet/>
      <dgm:spPr/>
      <dgm:t>
        <a:bodyPr/>
        <a:lstStyle/>
        <a:p>
          <a:endParaRPr lang="en-US"/>
        </a:p>
      </dgm:t>
    </dgm:pt>
    <dgm:pt modelId="{59E54A2D-CD2C-4297-90E2-19E1C4AB4F0D}" type="sibTrans" cxnId="{4061D992-0972-4CA7-80EC-27EAA10A6593}">
      <dgm:prSet/>
      <dgm:spPr/>
      <dgm:t>
        <a:bodyPr/>
        <a:lstStyle/>
        <a:p>
          <a:endParaRPr lang="en-US"/>
        </a:p>
      </dgm:t>
    </dgm:pt>
    <dgm:pt modelId="{164794FF-18CC-4D3A-92E7-A9B03FFC8CDC}">
      <dgm:prSet/>
      <dgm:spPr/>
      <dgm:t>
        <a:bodyPr/>
        <a:lstStyle/>
        <a:p>
          <a:r>
            <a:rPr lang="en-GB"/>
            <a:t>Problem Analysis &amp; Solution Design: 65%</a:t>
          </a:r>
          <a:endParaRPr lang="en-US"/>
        </a:p>
      </dgm:t>
    </dgm:pt>
    <dgm:pt modelId="{451ACD27-1704-4D59-A592-33178D1AC58C}" type="parTrans" cxnId="{3AC22627-13FF-4E69-967C-6C9516B4B13D}">
      <dgm:prSet/>
      <dgm:spPr/>
      <dgm:t>
        <a:bodyPr/>
        <a:lstStyle/>
        <a:p>
          <a:endParaRPr lang="en-US"/>
        </a:p>
      </dgm:t>
    </dgm:pt>
    <dgm:pt modelId="{FE6F0555-92B9-4D54-9CA3-D75E463E8FB3}" type="sibTrans" cxnId="{3AC22627-13FF-4E69-967C-6C9516B4B13D}">
      <dgm:prSet/>
      <dgm:spPr/>
      <dgm:t>
        <a:bodyPr/>
        <a:lstStyle/>
        <a:p>
          <a:endParaRPr lang="en-US"/>
        </a:p>
      </dgm:t>
    </dgm:pt>
    <dgm:pt modelId="{E373C85F-E717-407F-B91C-A0FEBBAE2652}">
      <dgm:prSet/>
      <dgm:spPr/>
      <dgm:t>
        <a:bodyPr/>
        <a:lstStyle/>
        <a:p>
          <a:r>
            <a:rPr lang="en-GB"/>
            <a:t>Social and Ethical Issues: 5%</a:t>
          </a:r>
          <a:endParaRPr lang="en-US"/>
        </a:p>
      </dgm:t>
    </dgm:pt>
    <dgm:pt modelId="{11E50DB1-18AE-47CF-BA85-266B6F219D88}" type="parTrans" cxnId="{1A71604A-156A-425E-95E9-131DF0555CB5}">
      <dgm:prSet/>
      <dgm:spPr/>
      <dgm:t>
        <a:bodyPr/>
        <a:lstStyle/>
        <a:p>
          <a:endParaRPr lang="en-US"/>
        </a:p>
      </dgm:t>
    </dgm:pt>
    <dgm:pt modelId="{5D8B3B57-3E23-416F-8D35-7F7115C89FD6}" type="sibTrans" cxnId="{1A71604A-156A-425E-95E9-131DF0555CB5}">
      <dgm:prSet/>
      <dgm:spPr/>
      <dgm:t>
        <a:bodyPr/>
        <a:lstStyle/>
        <a:p>
          <a:endParaRPr lang="en-US"/>
        </a:p>
      </dgm:t>
    </dgm:pt>
    <dgm:pt modelId="{76796A4E-D030-4D0F-904C-38123C99E066}" type="pres">
      <dgm:prSet presAssocID="{D80669CB-7A30-403B-9A14-A0D3C4F4CC51}" presName="linear" presStyleCnt="0">
        <dgm:presLayoutVars>
          <dgm:animLvl val="lvl"/>
          <dgm:resizeHandles val="exact"/>
        </dgm:presLayoutVars>
      </dgm:prSet>
      <dgm:spPr/>
    </dgm:pt>
    <dgm:pt modelId="{30331774-11B5-45C7-904B-82DACE123DFE}" type="pres">
      <dgm:prSet presAssocID="{FCA7C17F-0C82-4055-8AF1-AA78F39ADB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CE1568-D916-4C70-B3C9-18A93F7884DB}" type="pres">
      <dgm:prSet presAssocID="{59E54A2D-CD2C-4297-90E2-19E1C4AB4F0D}" presName="spacer" presStyleCnt="0"/>
      <dgm:spPr/>
    </dgm:pt>
    <dgm:pt modelId="{2D354F80-0A75-4E1E-874A-B94BD6F94A5E}" type="pres">
      <dgm:prSet presAssocID="{164794FF-18CC-4D3A-92E7-A9B03FFC8C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47D214F-A238-4D77-8E6A-73BCB44B4B5E}" type="pres">
      <dgm:prSet presAssocID="{FE6F0555-92B9-4D54-9CA3-D75E463E8FB3}" presName="spacer" presStyleCnt="0"/>
      <dgm:spPr/>
    </dgm:pt>
    <dgm:pt modelId="{1C1CBBA5-A914-4E28-A850-A1FF174FF7C6}" type="pres">
      <dgm:prSet presAssocID="{E373C85F-E717-407F-B91C-A0FEBBAE26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AC22627-13FF-4E69-967C-6C9516B4B13D}" srcId="{D80669CB-7A30-403B-9A14-A0D3C4F4CC51}" destId="{164794FF-18CC-4D3A-92E7-A9B03FFC8CDC}" srcOrd="1" destOrd="0" parTransId="{451ACD27-1704-4D59-A592-33178D1AC58C}" sibTransId="{FE6F0555-92B9-4D54-9CA3-D75E463E8FB3}"/>
    <dgm:cxn modelId="{2DE4D52E-2249-4921-884F-C397B623AB0D}" type="presOf" srcId="{164794FF-18CC-4D3A-92E7-A9B03FFC8CDC}" destId="{2D354F80-0A75-4E1E-874A-B94BD6F94A5E}" srcOrd="0" destOrd="0" presId="urn:microsoft.com/office/officeart/2005/8/layout/vList2"/>
    <dgm:cxn modelId="{1A71604A-156A-425E-95E9-131DF0555CB5}" srcId="{D80669CB-7A30-403B-9A14-A0D3C4F4CC51}" destId="{E373C85F-E717-407F-B91C-A0FEBBAE2652}" srcOrd="2" destOrd="0" parTransId="{11E50DB1-18AE-47CF-BA85-266B6F219D88}" sibTransId="{5D8B3B57-3E23-416F-8D35-7F7115C89FD6}"/>
    <dgm:cxn modelId="{4061D992-0972-4CA7-80EC-27EAA10A6593}" srcId="{D80669CB-7A30-403B-9A14-A0D3C4F4CC51}" destId="{FCA7C17F-0C82-4055-8AF1-AA78F39ADB69}" srcOrd="0" destOrd="0" parTransId="{A388BE52-0114-489E-A2B3-551E74085E08}" sibTransId="{59E54A2D-CD2C-4297-90E2-19E1C4AB4F0D}"/>
    <dgm:cxn modelId="{594B69A1-0C0D-4754-9E56-0456BF799740}" type="presOf" srcId="{D80669CB-7A30-403B-9A14-A0D3C4F4CC51}" destId="{76796A4E-D030-4D0F-904C-38123C99E066}" srcOrd="0" destOrd="0" presId="urn:microsoft.com/office/officeart/2005/8/layout/vList2"/>
    <dgm:cxn modelId="{0F1F38F0-D27B-47EE-808C-24D703A54B44}" type="presOf" srcId="{E373C85F-E717-407F-B91C-A0FEBBAE2652}" destId="{1C1CBBA5-A914-4E28-A850-A1FF174FF7C6}" srcOrd="0" destOrd="0" presId="urn:microsoft.com/office/officeart/2005/8/layout/vList2"/>
    <dgm:cxn modelId="{FDD7D0F7-55F4-4639-9BD0-6C2F3495F65A}" type="presOf" srcId="{FCA7C17F-0C82-4055-8AF1-AA78F39ADB69}" destId="{30331774-11B5-45C7-904B-82DACE123DFE}" srcOrd="0" destOrd="0" presId="urn:microsoft.com/office/officeart/2005/8/layout/vList2"/>
    <dgm:cxn modelId="{DD940763-894B-4DA1-933E-A02531C16D41}" type="presParOf" srcId="{76796A4E-D030-4D0F-904C-38123C99E066}" destId="{30331774-11B5-45C7-904B-82DACE123DFE}" srcOrd="0" destOrd="0" presId="urn:microsoft.com/office/officeart/2005/8/layout/vList2"/>
    <dgm:cxn modelId="{4A8B2EF1-6A7B-42E2-8359-8CAB46F1AECB}" type="presParOf" srcId="{76796A4E-D030-4D0F-904C-38123C99E066}" destId="{CBCE1568-D916-4C70-B3C9-18A93F7884DB}" srcOrd="1" destOrd="0" presId="urn:microsoft.com/office/officeart/2005/8/layout/vList2"/>
    <dgm:cxn modelId="{DB62902B-DF91-4E85-8942-759CB06AD032}" type="presParOf" srcId="{76796A4E-D030-4D0F-904C-38123C99E066}" destId="{2D354F80-0A75-4E1E-874A-B94BD6F94A5E}" srcOrd="2" destOrd="0" presId="urn:microsoft.com/office/officeart/2005/8/layout/vList2"/>
    <dgm:cxn modelId="{B9BE0C1B-F0FF-42A7-B514-7953912E7713}" type="presParOf" srcId="{76796A4E-D030-4D0F-904C-38123C99E066}" destId="{C47D214F-A238-4D77-8E6A-73BCB44B4B5E}" srcOrd="3" destOrd="0" presId="urn:microsoft.com/office/officeart/2005/8/layout/vList2"/>
    <dgm:cxn modelId="{FCC666C0-6C9C-4404-ACAF-D6D8CFB31A1C}" type="presParOf" srcId="{76796A4E-D030-4D0F-904C-38123C99E066}" destId="{1C1CBBA5-A914-4E28-A850-A1FF174FF7C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F9F0E3-156C-48C0-A1A3-0A759C19AF1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2E01DD2E-7DA2-4721-A215-BA63DBCD69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Midterm (Test 1/Test 2/Assignments, Presentations) – 30 Marks</a:t>
          </a:r>
        </a:p>
      </dgm:t>
    </dgm:pt>
    <dgm:pt modelId="{2951DA56-8171-4028-B968-CBF01906E061}" type="parTrans" cxnId="{DF51D426-8684-482E-9478-430643645C0E}">
      <dgm:prSet/>
      <dgm:spPr/>
      <dgm:t>
        <a:bodyPr/>
        <a:lstStyle/>
        <a:p>
          <a:endParaRPr lang="en-US"/>
        </a:p>
      </dgm:t>
    </dgm:pt>
    <dgm:pt modelId="{A6A7B2AA-DAD8-49D3-A316-2D0F106B762B}" type="sibTrans" cxnId="{DF51D426-8684-482E-9478-430643645C0E}">
      <dgm:prSet/>
      <dgm:spPr/>
      <dgm:t>
        <a:bodyPr/>
        <a:lstStyle/>
        <a:p>
          <a:endParaRPr lang="en-US"/>
        </a:p>
      </dgm:t>
    </dgm:pt>
    <dgm:pt modelId="{BE3E17B7-0361-4220-86C5-99F1FAC7E5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Final Term (Test 1/Test 2/</a:t>
          </a:r>
          <a:r>
            <a:rPr lang="en-US" b="1"/>
            <a:t>Term Project</a:t>
          </a:r>
          <a:r>
            <a:rPr lang="en-US"/>
            <a:t>) – 20</a:t>
          </a:r>
        </a:p>
      </dgm:t>
    </dgm:pt>
    <dgm:pt modelId="{AB395D93-3D04-4C2F-9540-440B31E3F792}" type="parTrans" cxnId="{4E93CD0C-DE8C-4416-8512-678BF809697C}">
      <dgm:prSet/>
      <dgm:spPr/>
      <dgm:t>
        <a:bodyPr/>
        <a:lstStyle/>
        <a:p>
          <a:endParaRPr lang="en-US"/>
        </a:p>
      </dgm:t>
    </dgm:pt>
    <dgm:pt modelId="{14A46C19-9FCF-406D-B228-688CC36CCE46}" type="sibTrans" cxnId="{4E93CD0C-DE8C-4416-8512-678BF809697C}">
      <dgm:prSet/>
      <dgm:spPr/>
      <dgm:t>
        <a:bodyPr/>
        <a:lstStyle/>
        <a:p>
          <a:endParaRPr lang="en-US"/>
        </a:p>
      </dgm:t>
    </dgm:pt>
    <dgm:pt modelId="{AC0DC8F5-CD92-4343-A6C8-1E181B8426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Exam – 55</a:t>
          </a:r>
        </a:p>
      </dgm:t>
    </dgm:pt>
    <dgm:pt modelId="{5A9CDD23-CD9D-493E-B2B2-F0D33A53BEB3}" type="parTrans" cxnId="{6F886070-2CE5-4150-B655-46A2FF51F1FF}">
      <dgm:prSet/>
      <dgm:spPr/>
      <dgm:t>
        <a:bodyPr/>
        <a:lstStyle/>
        <a:p>
          <a:endParaRPr lang="en-US"/>
        </a:p>
      </dgm:t>
    </dgm:pt>
    <dgm:pt modelId="{548333B7-48BA-4A66-9720-D2C11F6D8CE4}" type="sibTrans" cxnId="{6F886070-2CE5-4150-B655-46A2FF51F1FF}">
      <dgm:prSet/>
      <dgm:spPr/>
      <dgm:t>
        <a:bodyPr/>
        <a:lstStyle/>
        <a:p>
          <a:endParaRPr lang="en-US"/>
        </a:p>
      </dgm:t>
    </dgm:pt>
    <dgm:pt modelId="{BD7B7C5B-B938-47F7-AD87-8CEA61431A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Attendance – 5 </a:t>
          </a:r>
        </a:p>
      </dgm:t>
    </dgm:pt>
    <dgm:pt modelId="{DDA4D24F-ECC7-4367-9A19-85100F116B63}" type="parTrans" cxnId="{FE87BF04-C776-46E2-A505-A6DFA66E2C85}">
      <dgm:prSet/>
      <dgm:spPr/>
      <dgm:t>
        <a:bodyPr/>
        <a:lstStyle/>
        <a:p>
          <a:endParaRPr lang="en-US"/>
        </a:p>
      </dgm:t>
    </dgm:pt>
    <dgm:pt modelId="{6177FF32-6B15-4B15-B9AE-24F05DA671A4}" type="sibTrans" cxnId="{FE87BF04-C776-46E2-A505-A6DFA66E2C85}">
      <dgm:prSet/>
      <dgm:spPr/>
      <dgm:t>
        <a:bodyPr/>
        <a:lstStyle/>
        <a:p>
          <a:endParaRPr lang="en-US"/>
        </a:p>
      </dgm:t>
    </dgm:pt>
    <dgm:pt modelId="{60C03118-842E-4312-B225-019D0D196876}" type="pres">
      <dgm:prSet presAssocID="{5CF9F0E3-156C-48C0-A1A3-0A759C19AF14}" presName="root" presStyleCnt="0">
        <dgm:presLayoutVars>
          <dgm:dir/>
          <dgm:resizeHandles val="exact"/>
        </dgm:presLayoutVars>
      </dgm:prSet>
      <dgm:spPr/>
    </dgm:pt>
    <dgm:pt modelId="{0D4B0552-3ACD-4325-BCAE-AD502317783D}" type="pres">
      <dgm:prSet presAssocID="{2E01DD2E-7DA2-4721-A215-BA63DBCD69EC}" presName="compNode" presStyleCnt="0"/>
      <dgm:spPr/>
    </dgm:pt>
    <dgm:pt modelId="{5BCE601C-6148-455D-B32E-BA4C1B5322C4}" type="pres">
      <dgm:prSet presAssocID="{2E01DD2E-7DA2-4721-A215-BA63DBCD69EC}" presName="bgRect" presStyleLbl="bgShp" presStyleIdx="0" presStyleCnt="4"/>
      <dgm:spPr/>
    </dgm:pt>
    <dgm:pt modelId="{B979FF6A-220F-4AA3-9355-F7F2367ECE48}" type="pres">
      <dgm:prSet presAssocID="{2E01DD2E-7DA2-4721-A215-BA63DBCD69E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0B50ACB1-4CE5-4C69-87CF-9037AECB8DEC}" type="pres">
      <dgm:prSet presAssocID="{2E01DD2E-7DA2-4721-A215-BA63DBCD69EC}" presName="spaceRect" presStyleCnt="0"/>
      <dgm:spPr/>
    </dgm:pt>
    <dgm:pt modelId="{BC08A98B-977C-4785-90D9-3C1528B71917}" type="pres">
      <dgm:prSet presAssocID="{2E01DD2E-7DA2-4721-A215-BA63DBCD69EC}" presName="parTx" presStyleLbl="revTx" presStyleIdx="0" presStyleCnt="4">
        <dgm:presLayoutVars>
          <dgm:chMax val="0"/>
          <dgm:chPref val="0"/>
        </dgm:presLayoutVars>
      </dgm:prSet>
      <dgm:spPr/>
    </dgm:pt>
    <dgm:pt modelId="{05FA5954-D083-48E0-B601-F17D6FE3421C}" type="pres">
      <dgm:prSet presAssocID="{A6A7B2AA-DAD8-49D3-A316-2D0F106B762B}" presName="sibTrans" presStyleCnt="0"/>
      <dgm:spPr/>
    </dgm:pt>
    <dgm:pt modelId="{0F7A4EC6-66D4-43DB-AB22-4C74741EDF76}" type="pres">
      <dgm:prSet presAssocID="{BE3E17B7-0361-4220-86C5-99F1FAC7E59A}" presName="compNode" presStyleCnt="0"/>
      <dgm:spPr/>
    </dgm:pt>
    <dgm:pt modelId="{8EF2FA2C-8A79-4A09-BA23-44AA863BC092}" type="pres">
      <dgm:prSet presAssocID="{BE3E17B7-0361-4220-86C5-99F1FAC7E59A}" presName="bgRect" presStyleLbl="bgShp" presStyleIdx="1" presStyleCnt="4"/>
      <dgm:spPr/>
    </dgm:pt>
    <dgm:pt modelId="{F347AC15-FD89-407D-8492-C84D3250DA36}" type="pres">
      <dgm:prSet presAssocID="{BE3E17B7-0361-4220-86C5-99F1FAC7E59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8DAC5F16-3F94-47C5-9501-318FA3D1779D}" type="pres">
      <dgm:prSet presAssocID="{BE3E17B7-0361-4220-86C5-99F1FAC7E59A}" presName="spaceRect" presStyleCnt="0"/>
      <dgm:spPr/>
    </dgm:pt>
    <dgm:pt modelId="{E7AF8C12-76B5-4DB4-9F3F-EA81132D90C2}" type="pres">
      <dgm:prSet presAssocID="{BE3E17B7-0361-4220-86C5-99F1FAC7E59A}" presName="parTx" presStyleLbl="revTx" presStyleIdx="1" presStyleCnt="4">
        <dgm:presLayoutVars>
          <dgm:chMax val="0"/>
          <dgm:chPref val="0"/>
        </dgm:presLayoutVars>
      </dgm:prSet>
      <dgm:spPr/>
    </dgm:pt>
    <dgm:pt modelId="{E371D856-DB98-4BBC-AECD-A06CBB0BF057}" type="pres">
      <dgm:prSet presAssocID="{14A46C19-9FCF-406D-B228-688CC36CCE46}" presName="sibTrans" presStyleCnt="0"/>
      <dgm:spPr/>
    </dgm:pt>
    <dgm:pt modelId="{7A51D4A8-A0EC-4335-816E-1F92169F21BA}" type="pres">
      <dgm:prSet presAssocID="{AC0DC8F5-CD92-4343-A6C8-1E181B84268D}" presName="compNode" presStyleCnt="0"/>
      <dgm:spPr/>
    </dgm:pt>
    <dgm:pt modelId="{A033B35C-4761-473F-A00F-62CD6CC8ED27}" type="pres">
      <dgm:prSet presAssocID="{AC0DC8F5-CD92-4343-A6C8-1E181B84268D}" presName="bgRect" presStyleLbl="bgShp" presStyleIdx="2" presStyleCnt="4"/>
      <dgm:spPr/>
    </dgm:pt>
    <dgm:pt modelId="{AAD34497-D685-4350-8CE6-724D953A1205}" type="pres">
      <dgm:prSet presAssocID="{AC0DC8F5-CD92-4343-A6C8-1E181B84268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BBF3045-03C9-4501-902B-582137080C97}" type="pres">
      <dgm:prSet presAssocID="{AC0DC8F5-CD92-4343-A6C8-1E181B84268D}" presName="spaceRect" presStyleCnt="0"/>
      <dgm:spPr/>
    </dgm:pt>
    <dgm:pt modelId="{B5CB65AB-7861-4414-B96F-8D354746DC00}" type="pres">
      <dgm:prSet presAssocID="{AC0DC8F5-CD92-4343-A6C8-1E181B84268D}" presName="parTx" presStyleLbl="revTx" presStyleIdx="2" presStyleCnt="4">
        <dgm:presLayoutVars>
          <dgm:chMax val="0"/>
          <dgm:chPref val="0"/>
        </dgm:presLayoutVars>
      </dgm:prSet>
      <dgm:spPr/>
    </dgm:pt>
    <dgm:pt modelId="{CA761E8B-79D0-4F56-8578-84C3549FB91D}" type="pres">
      <dgm:prSet presAssocID="{548333B7-48BA-4A66-9720-D2C11F6D8CE4}" presName="sibTrans" presStyleCnt="0"/>
      <dgm:spPr/>
    </dgm:pt>
    <dgm:pt modelId="{C52A7767-7407-4373-9CFB-4DEFFC5C20DD}" type="pres">
      <dgm:prSet presAssocID="{BD7B7C5B-B938-47F7-AD87-8CEA61431AA3}" presName="compNode" presStyleCnt="0"/>
      <dgm:spPr/>
    </dgm:pt>
    <dgm:pt modelId="{1140EB5E-ED1D-40AB-B745-3D48750E5305}" type="pres">
      <dgm:prSet presAssocID="{BD7B7C5B-B938-47F7-AD87-8CEA61431AA3}" presName="bgRect" presStyleLbl="bgShp" presStyleIdx="3" presStyleCnt="4"/>
      <dgm:spPr/>
    </dgm:pt>
    <dgm:pt modelId="{9E542DC2-1EAD-4E5E-83B9-6C9FC9008BB4}" type="pres">
      <dgm:prSet presAssocID="{BD7B7C5B-B938-47F7-AD87-8CEA61431AA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7654F22-3541-4074-8054-4E9392FD97B9}" type="pres">
      <dgm:prSet presAssocID="{BD7B7C5B-B938-47F7-AD87-8CEA61431AA3}" presName="spaceRect" presStyleCnt="0"/>
      <dgm:spPr/>
    </dgm:pt>
    <dgm:pt modelId="{A0B8456C-7631-4FEE-85FA-BC9C72FC84C8}" type="pres">
      <dgm:prSet presAssocID="{BD7B7C5B-B938-47F7-AD87-8CEA61431AA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E87BF04-C776-46E2-A505-A6DFA66E2C85}" srcId="{5CF9F0E3-156C-48C0-A1A3-0A759C19AF14}" destId="{BD7B7C5B-B938-47F7-AD87-8CEA61431AA3}" srcOrd="3" destOrd="0" parTransId="{DDA4D24F-ECC7-4367-9A19-85100F116B63}" sibTransId="{6177FF32-6B15-4B15-B9AE-24F05DA671A4}"/>
    <dgm:cxn modelId="{4E93CD0C-DE8C-4416-8512-678BF809697C}" srcId="{5CF9F0E3-156C-48C0-A1A3-0A759C19AF14}" destId="{BE3E17B7-0361-4220-86C5-99F1FAC7E59A}" srcOrd="1" destOrd="0" parTransId="{AB395D93-3D04-4C2F-9540-440B31E3F792}" sibTransId="{14A46C19-9FCF-406D-B228-688CC36CCE46}"/>
    <dgm:cxn modelId="{DF51D426-8684-482E-9478-430643645C0E}" srcId="{5CF9F0E3-156C-48C0-A1A3-0A759C19AF14}" destId="{2E01DD2E-7DA2-4721-A215-BA63DBCD69EC}" srcOrd="0" destOrd="0" parTransId="{2951DA56-8171-4028-B968-CBF01906E061}" sibTransId="{A6A7B2AA-DAD8-49D3-A316-2D0F106B762B}"/>
    <dgm:cxn modelId="{AE2D6667-4304-4DCB-9C4D-1850F4B6DBED}" type="presOf" srcId="{BE3E17B7-0361-4220-86C5-99F1FAC7E59A}" destId="{E7AF8C12-76B5-4DB4-9F3F-EA81132D90C2}" srcOrd="0" destOrd="0" presId="urn:microsoft.com/office/officeart/2018/2/layout/IconVerticalSolidList"/>
    <dgm:cxn modelId="{B0525B6E-EE3B-4F34-B7B7-5AC19A10ADC0}" type="presOf" srcId="{AC0DC8F5-CD92-4343-A6C8-1E181B84268D}" destId="{B5CB65AB-7861-4414-B96F-8D354746DC00}" srcOrd="0" destOrd="0" presId="urn:microsoft.com/office/officeart/2018/2/layout/IconVerticalSolidList"/>
    <dgm:cxn modelId="{6F886070-2CE5-4150-B655-46A2FF51F1FF}" srcId="{5CF9F0E3-156C-48C0-A1A3-0A759C19AF14}" destId="{AC0DC8F5-CD92-4343-A6C8-1E181B84268D}" srcOrd="2" destOrd="0" parTransId="{5A9CDD23-CD9D-493E-B2B2-F0D33A53BEB3}" sibTransId="{548333B7-48BA-4A66-9720-D2C11F6D8CE4}"/>
    <dgm:cxn modelId="{6C0125D1-9CFE-4899-B692-4BD023C454BC}" type="presOf" srcId="{2E01DD2E-7DA2-4721-A215-BA63DBCD69EC}" destId="{BC08A98B-977C-4785-90D9-3C1528B71917}" srcOrd="0" destOrd="0" presId="urn:microsoft.com/office/officeart/2018/2/layout/IconVerticalSolidList"/>
    <dgm:cxn modelId="{984F41DD-2533-4DB7-8E73-B5D031AE1D17}" type="presOf" srcId="{5CF9F0E3-156C-48C0-A1A3-0A759C19AF14}" destId="{60C03118-842E-4312-B225-019D0D196876}" srcOrd="0" destOrd="0" presId="urn:microsoft.com/office/officeart/2018/2/layout/IconVerticalSolidList"/>
    <dgm:cxn modelId="{24B8A2F7-4D9B-4B0F-B108-21605C10BD34}" type="presOf" srcId="{BD7B7C5B-B938-47F7-AD87-8CEA61431AA3}" destId="{A0B8456C-7631-4FEE-85FA-BC9C72FC84C8}" srcOrd="0" destOrd="0" presId="urn:microsoft.com/office/officeart/2018/2/layout/IconVerticalSolidList"/>
    <dgm:cxn modelId="{4FB8A0A5-4995-4F75-B555-E35D0B10669A}" type="presParOf" srcId="{60C03118-842E-4312-B225-019D0D196876}" destId="{0D4B0552-3ACD-4325-BCAE-AD502317783D}" srcOrd="0" destOrd="0" presId="urn:microsoft.com/office/officeart/2018/2/layout/IconVerticalSolidList"/>
    <dgm:cxn modelId="{99BB906D-84B4-4D04-A8E7-873DD0F496E8}" type="presParOf" srcId="{0D4B0552-3ACD-4325-BCAE-AD502317783D}" destId="{5BCE601C-6148-455D-B32E-BA4C1B5322C4}" srcOrd="0" destOrd="0" presId="urn:microsoft.com/office/officeart/2018/2/layout/IconVerticalSolidList"/>
    <dgm:cxn modelId="{61415985-D3F6-455E-9EDB-7BDAC404252A}" type="presParOf" srcId="{0D4B0552-3ACD-4325-BCAE-AD502317783D}" destId="{B979FF6A-220F-4AA3-9355-F7F2367ECE48}" srcOrd="1" destOrd="0" presId="urn:microsoft.com/office/officeart/2018/2/layout/IconVerticalSolidList"/>
    <dgm:cxn modelId="{E0C78DB9-1ED2-456C-B35C-537099EABB1B}" type="presParOf" srcId="{0D4B0552-3ACD-4325-BCAE-AD502317783D}" destId="{0B50ACB1-4CE5-4C69-87CF-9037AECB8DEC}" srcOrd="2" destOrd="0" presId="urn:microsoft.com/office/officeart/2018/2/layout/IconVerticalSolidList"/>
    <dgm:cxn modelId="{9D286587-6860-423A-8990-DCF36F99FCAF}" type="presParOf" srcId="{0D4B0552-3ACD-4325-BCAE-AD502317783D}" destId="{BC08A98B-977C-4785-90D9-3C1528B71917}" srcOrd="3" destOrd="0" presId="urn:microsoft.com/office/officeart/2018/2/layout/IconVerticalSolidList"/>
    <dgm:cxn modelId="{EB5FDEFA-742E-418E-AB6A-DCF9B20D8804}" type="presParOf" srcId="{60C03118-842E-4312-B225-019D0D196876}" destId="{05FA5954-D083-48E0-B601-F17D6FE3421C}" srcOrd="1" destOrd="0" presId="urn:microsoft.com/office/officeart/2018/2/layout/IconVerticalSolidList"/>
    <dgm:cxn modelId="{5391496A-9160-4E8C-B70B-044FBCA37F6A}" type="presParOf" srcId="{60C03118-842E-4312-B225-019D0D196876}" destId="{0F7A4EC6-66D4-43DB-AB22-4C74741EDF76}" srcOrd="2" destOrd="0" presId="urn:microsoft.com/office/officeart/2018/2/layout/IconVerticalSolidList"/>
    <dgm:cxn modelId="{9944C69A-DDD8-4193-AA8C-DE61748AD719}" type="presParOf" srcId="{0F7A4EC6-66D4-43DB-AB22-4C74741EDF76}" destId="{8EF2FA2C-8A79-4A09-BA23-44AA863BC092}" srcOrd="0" destOrd="0" presId="urn:microsoft.com/office/officeart/2018/2/layout/IconVerticalSolidList"/>
    <dgm:cxn modelId="{8B118C03-D371-49B1-BBAB-1D70FE56E3C3}" type="presParOf" srcId="{0F7A4EC6-66D4-43DB-AB22-4C74741EDF76}" destId="{F347AC15-FD89-407D-8492-C84D3250DA36}" srcOrd="1" destOrd="0" presId="urn:microsoft.com/office/officeart/2018/2/layout/IconVerticalSolidList"/>
    <dgm:cxn modelId="{E13D4A6E-0817-498F-B96B-B1209E67887E}" type="presParOf" srcId="{0F7A4EC6-66D4-43DB-AB22-4C74741EDF76}" destId="{8DAC5F16-3F94-47C5-9501-318FA3D1779D}" srcOrd="2" destOrd="0" presId="urn:microsoft.com/office/officeart/2018/2/layout/IconVerticalSolidList"/>
    <dgm:cxn modelId="{117D012B-6556-46B6-8009-97EC4AD42F52}" type="presParOf" srcId="{0F7A4EC6-66D4-43DB-AB22-4C74741EDF76}" destId="{E7AF8C12-76B5-4DB4-9F3F-EA81132D90C2}" srcOrd="3" destOrd="0" presId="urn:microsoft.com/office/officeart/2018/2/layout/IconVerticalSolidList"/>
    <dgm:cxn modelId="{EB3F71C6-F2D2-4668-9603-DEBC89E02623}" type="presParOf" srcId="{60C03118-842E-4312-B225-019D0D196876}" destId="{E371D856-DB98-4BBC-AECD-A06CBB0BF057}" srcOrd="3" destOrd="0" presId="urn:microsoft.com/office/officeart/2018/2/layout/IconVerticalSolidList"/>
    <dgm:cxn modelId="{4457C4A8-D24D-4418-A2E4-49B279389AF3}" type="presParOf" srcId="{60C03118-842E-4312-B225-019D0D196876}" destId="{7A51D4A8-A0EC-4335-816E-1F92169F21BA}" srcOrd="4" destOrd="0" presId="urn:microsoft.com/office/officeart/2018/2/layout/IconVerticalSolidList"/>
    <dgm:cxn modelId="{D358E69E-CC89-4E57-B9CC-C8B436F5DC6E}" type="presParOf" srcId="{7A51D4A8-A0EC-4335-816E-1F92169F21BA}" destId="{A033B35C-4761-473F-A00F-62CD6CC8ED27}" srcOrd="0" destOrd="0" presId="urn:microsoft.com/office/officeart/2018/2/layout/IconVerticalSolidList"/>
    <dgm:cxn modelId="{2C5F2060-5B06-449C-8D39-37F59E642760}" type="presParOf" srcId="{7A51D4A8-A0EC-4335-816E-1F92169F21BA}" destId="{AAD34497-D685-4350-8CE6-724D953A1205}" srcOrd="1" destOrd="0" presId="urn:microsoft.com/office/officeart/2018/2/layout/IconVerticalSolidList"/>
    <dgm:cxn modelId="{4E48A6C5-1242-4AF0-985B-3CFA4B15D678}" type="presParOf" srcId="{7A51D4A8-A0EC-4335-816E-1F92169F21BA}" destId="{EBBF3045-03C9-4501-902B-582137080C97}" srcOrd="2" destOrd="0" presId="urn:microsoft.com/office/officeart/2018/2/layout/IconVerticalSolidList"/>
    <dgm:cxn modelId="{EFEE3A3C-B12E-4FEA-B28A-C205BA173FF6}" type="presParOf" srcId="{7A51D4A8-A0EC-4335-816E-1F92169F21BA}" destId="{B5CB65AB-7861-4414-B96F-8D354746DC00}" srcOrd="3" destOrd="0" presId="urn:microsoft.com/office/officeart/2018/2/layout/IconVerticalSolidList"/>
    <dgm:cxn modelId="{6FC0D243-2325-4073-B249-D1A9836C00F6}" type="presParOf" srcId="{60C03118-842E-4312-B225-019D0D196876}" destId="{CA761E8B-79D0-4F56-8578-84C3549FB91D}" srcOrd="5" destOrd="0" presId="urn:microsoft.com/office/officeart/2018/2/layout/IconVerticalSolidList"/>
    <dgm:cxn modelId="{C620DC11-3AE8-439B-ABE0-EE6B27F0B8DE}" type="presParOf" srcId="{60C03118-842E-4312-B225-019D0D196876}" destId="{C52A7767-7407-4373-9CFB-4DEFFC5C20DD}" srcOrd="6" destOrd="0" presId="urn:microsoft.com/office/officeart/2018/2/layout/IconVerticalSolidList"/>
    <dgm:cxn modelId="{4714EC9A-0A1F-43D8-BAE7-C2EF7A3AEC70}" type="presParOf" srcId="{C52A7767-7407-4373-9CFB-4DEFFC5C20DD}" destId="{1140EB5E-ED1D-40AB-B745-3D48750E5305}" srcOrd="0" destOrd="0" presId="urn:microsoft.com/office/officeart/2018/2/layout/IconVerticalSolidList"/>
    <dgm:cxn modelId="{73382C0C-DCC2-4E2B-804F-CD50CFCC5A51}" type="presParOf" srcId="{C52A7767-7407-4373-9CFB-4DEFFC5C20DD}" destId="{9E542DC2-1EAD-4E5E-83B9-6C9FC9008BB4}" srcOrd="1" destOrd="0" presId="urn:microsoft.com/office/officeart/2018/2/layout/IconVerticalSolidList"/>
    <dgm:cxn modelId="{89DFB464-EC8E-45B1-8738-85D4C522D438}" type="presParOf" srcId="{C52A7767-7407-4373-9CFB-4DEFFC5C20DD}" destId="{D7654F22-3541-4074-8054-4E9392FD97B9}" srcOrd="2" destOrd="0" presId="urn:microsoft.com/office/officeart/2018/2/layout/IconVerticalSolidList"/>
    <dgm:cxn modelId="{5E520B70-4D52-4B9A-8927-A4875D1215DF}" type="presParOf" srcId="{C52A7767-7407-4373-9CFB-4DEFFC5C20DD}" destId="{A0B8456C-7631-4FEE-85FA-BC9C72FC84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F93FA-591E-4EF4-9AED-0CB4AC316608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3E8F27A-387D-44AD-9AEC-E13E3135DE48}">
      <dgm:prSet/>
      <dgm:spPr/>
      <dgm:t>
        <a:bodyPr/>
        <a:lstStyle/>
        <a:p>
          <a:r>
            <a:rPr lang="en-US"/>
            <a:t>Section A: Maryam Irshad</a:t>
          </a:r>
          <a:endParaRPr lang="en-US" dirty="0"/>
        </a:p>
      </dgm:t>
    </dgm:pt>
    <dgm:pt modelId="{AD3BB3F0-2B27-432D-9D96-5EDDA0D7CA99}" type="parTrans" cxnId="{4618FB86-3AFB-4D51-9DDA-C4C509D42B57}">
      <dgm:prSet/>
      <dgm:spPr/>
      <dgm:t>
        <a:bodyPr/>
        <a:lstStyle/>
        <a:p>
          <a:endParaRPr lang="en-US"/>
        </a:p>
      </dgm:t>
    </dgm:pt>
    <dgm:pt modelId="{23D22C24-35B2-47FC-931D-7D49760F33CF}" type="sibTrans" cxnId="{4618FB86-3AFB-4D51-9DDA-C4C509D42B57}">
      <dgm:prSet/>
      <dgm:spPr/>
      <dgm:t>
        <a:bodyPr/>
        <a:lstStyle/>
        <a:p>
          <a:endParaRPr lang="en-US"/>
        </a:p>
      </dgm:t>
    </dgm:pt>
    <dgm:pt modelId="{5A5A2095-0EEF-40E3-93FF-839480C82429}">
      <dgm:prSet/>
      <dgm:spPr/>
      <dgm:t>
        <a:bodyPr/>
        <a:lstStyle/>
        <a:p>
          <a:r>
            <a:rPr lang="en-US"/>
            <a:t>Section B: Laiba Raad</a:t>
          </a:r>
        </a:p>
      </dgm:t>
    </dgm:pt>
    <dgm:pt modelId="{1651B1C4-245D-4CAE-AE77-A1E497E94B43}" type="parTrans" cxnId="{5E65C16B-C294-4F1E-8C34-D9B6A5121A7D}">
      <dgm:prSet/>
      <dgm:spPr/>
      <dgm:t>
        <a:bodyPr/>
        <a:lstStyle/>
        <a:p>
          <a:endParaRPr lang="en-US"/>
        </a:p>
      </dgm:t>
    </dgm:pt>
    <dgm:pt modelId="{B4A113F7-0193-4DA0-B1B7-8C0D2B8CE81B}" type="sibTrans" cxnId="{5E65C16B-C294-4F1E-8C34-D9B6A5121A7D}">
      <dgm:prSet/>
      <dgm:spPr/>
      <dgm:t>
        <a:bodyPr/>
        <a:lstStyle/>
        <a:p>
          <a:endParaRPr lang="en-US"/>
        </a:p>
      </dgm:t>
    </dgm:pt>
    <dgm:pt modelId="{A6B14AB0-8894-40F9-BD1F-6572ED5F62CB}" type="pres">
      <dgm:prSet presAssocID="{2EBF93FA-591E-4EF4-9AED-0CB4AC3166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27422E-E0D4-4B7A-9254-4835F7027E43}" type="pres">
      <dgm:prSet presAssocID="{83E8F27A-387D-44AD-9AEC-E13E3135DE48}" presName="hierRoot1" presStyleCnt="0"/>
      <dgm:spPr/>
    </dgm:pt>
    <dgm:pt modelId="{29CC4447-B73C-4177-B33D-8A53CA179A0A}" type="pres">
      <dgm:prSet presAssocID="{83E8F27A-387D-44AD-9AEC-E13E3135DE48}" presName="composite" presStyleCnt="0"/>
      <dgm:spPr/>
    </dgm:pt>
    <dgm:pt modelId="{D247C79B-C2D1-4388-9BE7-A01705C337D3}" type="pres">
      <dgm:prSet presAssocID="{83E8F27A-387D-44AD-9AEC-E13E3135DE48}" presName="background" presStyleLbl="node0" presStyleIdx="0" presStyleCnt="2"/>
      <dgm:spPr/>
    </dgm:pt>
    <dgm:pt modelId="{735E39BD-9A18-4691-BDAC-5A61BAD70FEE}" type="pres">
      <dgm:prSet presAssocID="{83E8F27A-387D-44AD-9AEC-E13E3135DE48}" presName="text" presStyleLbl="fgAcc0" presStyleIdx="0" presStyleCnt="2">
        <dgm:presLayoutVars>
          <dgm:chPref val="3"/>
        </dgm:presLayoutVars>
      </dgm:prSet>
      <dgm:spPr/>
    </dgm:pt>
    <dgm:pt modelId="{42050A05-426A-4BD9-B554-F2CD3246ED83}" type="pres">
      <dgm:prSet presAssocID="{83E8F27A-387D-44AD-9AEC-E13E3135DE48}" presName="hierChild2" presStyleCnt="0"/>
      <dgm:spPr/>
    </dgm:pt>
    <dgm:pt modelId="{642120FD-44AC-44FB-8EB1-9DD034E5B6C7}" type="pres">
      <dgm:prSet presAssocID="{5A5A2095-0EEF-40E3-93FF-839480C82429}" presName="hierRoot1" presStyleCnt="0"/>
      <dgm:spPr/>
    </dgm:pt>
    <dgm:pt modelId="{A40DB689-F323-4CA4-AA33-B39D3A900BC4}" type="pres">
      <dgm:prSet presAssocID="{5A5A2095-0EEF-40E3-93FF-839480C82429}" presName="composite" presStyleCnt="0"/>
      <dgm:spPr/>
    </dgm:pt>
    <dgm:pt modelId="{09D82563-46B1-420C-B5CF-EE83FEC3F632}" type="pres">
      <dgm:prSet presAssocID="{5A5A2095-0EEF-40E3-93FF-839480C82429}" presName="background" presStyleLbl="node0" presStyleIdx="1" presStyleCnt="2"/>
      <dgm:spPr/>
    </dgm:pt>
    <dgm:pt modelId="{85196C46-ABDA-4F21-B3B0-49A74854B53A}" type="pres">
      <dgm:prSet presAssocID="{5A5A2095-0EEF-40E3-93FF-839480C82429}" presName="text" presStyleLbl="fgAcc0" presStyleIdx="1" presStyleCnt="2">
        <dgm:presLayoutVars>
          <dgm:chPref val="3"/>
        </dgm:presLayoutVars>
      </dgm:prSet>
      <dgm:spPr/>
    </dgm:pt>
    <dgm:pt modelId="{57DC88E7-A225-47AE-B532-D5486A19610F}" type="pres">
      <dgm:prSet presAssocID="{5A5A2095-0EEF-40E3-93FF-839480C82429}" presName="hierChild2" presStyleCnt="0"/>
      <dgm:spPr/>
    </dgm:pt>
  </dgm:ptLst>
  <dgm:cxnLst>
    <dgm:cxn modelId="{9CBD695D-CE46-4D94-9B6B-2BE87DCB01D5}" type="presOf" srcId="{2EBF93FA-591E-4EF4-9AED-0CB4AC316608}" destId="{A6B14AB0-8894-40F9-BD1F-6572ED5F62CB}" srcOrd="0" destOrd="0" presId="urn:microsoft.com/office/officeart/2005/8/layout/hierarchy1"/>
    <dgm:cxn modelId="{5E65C16B-C294-4F1E-8C34-D9B6A5121A7D}" srcId="{2EBF93FA-591E-4EF4-9AED-0CB4AC316608}" destId="{5A5A2095-0EEF-40E3-93FF-839480C82429}" srcOrd="1" destOrd="0" parTransId="{1651B1C4-245D-4CAE-AE77-A1E497E94B43}" sibTransId="{B4A113F7-0193-4DA0-B1B7-8C0D2B8CE81B}"/>
    <dgm:cxn modelId="{0B447A77-D6CC-4A3F-8334-CC9CB4BA49ED}" type="presOf" srcId="{83E8F27A-387D-44AD-9AEC-E13E3135DE48}" destId="{735E39BD-9A18-4691-BDAC-5A61BAD70FEE}" srcOrd="0" destOrd="0" presId="urn:microsoft.com/office/officeart/2005/8/layout/hierarchy1"/>
    <dgm:cxn modelId="{4618FB86-3AFB-4D51-9DDA-C4C509D42B57}" srcId="{2EBF93FA-591E-4EF4-9AED-0CB4AC316608}" destId="{83E8F27A-387D-44AD-9AEC-E13E3135DE48}" srcOrd="0" destOrd="0" parTransId="{AD3BB3F0-2B27-432D-9D96-5EDDA0D7CA99}" sibTransId="{23D22C24-35B2-47FC-931D-7D49760F33CF}"/>
    <dgm:cxn modelId="{61F3A5B8-3CD0-44CB-8B92-97817B7AE9FC}" type="presOf" srcId="{5A5A2095-0EEF-40E3-93FF-839480C82429}" destId="{85196C46-ABDA-4F21-B3B0-49A74854B53A}" srcOrd="0" destOrd="0" presId="urn:microsoft.com/office/officeart/2005/8/layout/hierarchy1"/>
    <dgm:cxn modelId="{A8DC28E3-D24C-4FBF-9F59-8517D40680B5}" type="presParOf" srcId="{A6B14AB0-8894-40F9-BD1F-6572ED5F62CB}" destId="{F827422E-E0D4-4B7A-9254-4835F7027E43}" srcOrd="0" destOrd="0" presId="urn:microsoft.com/office/officeart/2005/8/layout/hierarchy1"/>
    <dgm:cxn modelId="{D773193D-32FE-41A9-9E6A-C9DB2B7A5F8C}" type="presParOf" srcId="{F827422E-E0D4-4B7A-9254-4835F7027E43}" destId="{29CC4447-B73C-4177-B33D-8A53CA179A0A}" srcOrd="0" destOrd="0" presId="urn:microsoft.com/office/officeart/2005/8/layout/hierarchy1"/>
    <dgm:cxn modelId="{2F8DF177-48F9-4B0A-A9FD-DC4499DE7A3D}" type="presParOf" srcId="{29CC4447-B73C-4177-B33D-8A53CA179A0A}" destId="{D247C79B-C2D1-4388-9BE7-A01705C337D3}" srcOrd="0" destOrd="0" presId="urn:microsoft.com/office/officeart/2005/8/layout/hierarchy1"/>
    <dgm:cxn modelId="{AF2AF098-21C9-46A6-B5ED-3813D3E8569D}" type="presParOf" srcId="{29CC4447-B73C-4177-B33D-8A53CA179A0A}" destId="{735E39BD-9A18-4691-BDAC-5A61BAD70FEE}" srcOrd="1" destOrd="0" presId="urn:microsoft.com/office/officeart/2005/8/layout/hierarchy1"/>
    <dgm:cxn modelId="{3DA54520-95F1-4495-8DED-EED05E12CDB6}" type="presParOf" srcId="{F827422E-E0D4-4B7A-9254-4835F7027E43}" destId="{42050A05-426A-4BD9-B554-F2CD3246ED83}" srcOrd="1" destOrd="0" presId="urn:microsoft.com/office/officeart/2005/8/layout/hierarchy1"/>
    <dgm:cxn modelId="{222E23A1-4A5F-491D-8412-AF8D674B5F42}" type="presParOf" srcId="{A6B14AB0-8894-40F9-BD1F-6572ED5F62CB}" destId="{642120FD-44AC-44FB-8EB1-9DD034E5B6C7}" srcOrd="1" destOrd="0" presId="urn:microsoft.com/office/officeart/2005/8/layout/hierarchy1"/>
    <dgm:cxn modelId="{DA97F27E-7807-4720-9837-2D7CD3559CAE}" type="presParOf" srcId="{642120FD-44AC-44FB-8EB1-9DD034E5B6C7}" destId="{A40DB689-F323-4CA4-AA33-B39D3A900BC4}" srcOrd="0" destOrd="0" presId="urn:microsoft.com/office/officeart/2005/8/layout/hierarchy1"/>
    <dgm:cxn modelId="{AE44D33A-FEEA-4216-A409-4F00D1F4310A}" type="presParOf" srcId="{A40DB689-F323-4CA4-AA33-B39D3A900BC4}" destId="{09D82563-46B1-420C-B5CF-EE83FEC3F632}" srcOrd="0" destOrd="0" presId="urn:microsoft.com/office/officeart/2005/8/layout/hierarchy1"/>
    <dgm:cxn modelId="{ADFEAEC7-1F3F-4006-92D1-33200685335E}" type="presParOf" srcId="{A40DB689-F323-4CA4-AA33-B39D3A900BC4}" destId="{85196C46-ABDA-4F21-B3B0-49A74854B53A}" srcOrd="1" destOrd="0" presId="urn:microsoft.com/office/officeart/2005/8/layout/hierarchy1"/>
    <dgm:cxn modelId="{9385CFA8-2BA6-4B71-B79A-BA304D1EE88A}" type="presParOf" srcId="{642120FD-44AC-44FB-8EB1-9DD034E5B6C7}" destId="{57DC88E7-A225-47AE-B532-D5486A1961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403AF-F697-4A3B-BF13-2D1EA386BBAB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D2F22-B77B-4C33-A437-B236853D3E1C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1. </a:t>
          </a:r>
          <a:r>
            <a:rPr lang="en-GB" sz="3500" kern="1200"/>
            <a:t>Modern Database Management. By Fred, R. McFadden Jeffrey, A Hoffer, Mary, B. Prescott. 2005.</a:t>
          </a:r>
          <a:endParaRPr lang="en-US" sz="3500" kern="1200"/>
        </a:p>
      </dsp:txBody>
      <dsp:txXfrm>
        <a:off x="0" y="0"/>
        <a:ext cx="6492875" cy="2552700"/>
      </dsp:txXfrm>
    </dsp:sp>
    <dsp:sp modelId="{5095C4BF-2CBB-4C35-9900-CF3D97058DC2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6F14E-EB4C-4181-85EC-9E88354CEDB0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2. </a:t>
          </a:r>
          <a:r>
            <a:rPr lang="en-GB" sz="3500" kern="1200"/>
            <a:t>Database Systems: A Practical Approach to Design, Implementation &amp; Management by Thomas Connolly, Carolyn Begg</a:t>
          </a:r>
          <a:endParaRPr lang="en-US" sz="3500" kern="1200"/>
        </a:p>
      </dsp:txBody>
      <dsp:txXfrm>
        <a:off x="0" y="2552700"/>
        <a:ext cx="6492875" cy="2552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1774-11B5-45C7-904B-82DACE123DFE}">
      <dsp:nvSpPr>
        <dsp:cNvPr id="0" name=""/>
        <dsp:cNvSpPr/>
      </dsp:nvSpPr>
      <dsp:spPr>
        <a:xfrm>
          <a:off x="0" y="66231"/>
          <a:ext cx="5257800" cy="17081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/>
            <a:t>Theory: 30%</a:t>
          </a:r>
          <a:endParaRPr lang="en-US" sz="4300" kern="1200"/>
        </a:p>
      </dsp:txBody>
      <dsp:txXfrm>
        <a:off x="83387" y="149618"/>
        <a:ext cx="5091026" cy="1541407"/>
      </dsp:txXfrm>
    </dsp:sp>
    <dsp:sp modelId="{2D354F80-0A75-4E1E-874A-B94BD6F94A5E}">
      <dsp:nvSpPr>
        <dsp:cNvPr id="0" name=""/>
        <dsp:cNvSpPr/>
      </dsp:nvSpPr>
      <dsp:spPr>
        <a:xfrm>
          <a:off x="0" y="1898253"/>
          <a:ext cx="5257800" cy="170818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/>
            <a:t>Problem Analysis &amp; Solution Design: 65%</a:t>
          </a:r>
          <a:endParaRPr lang="en-US" sz="4300" kern="1200"/>
        </a:p>
      </dsp:txBody>
      <dsp:txXfrm>
        <a:off x="83387" y="1981640"/>
        <a:ext cx="5091026" cy="1541407"/>
      </dsp:txXfrm>
    </dsp:sp>
    <dsp:sp modelId="{1C1CBBA5-A914-4E28-A850-A1FF174FF7C6}">
      <dsp:nvSpPr>
        <dsp:cNvPr id="0" name=""/>
        <dsp:cNvSpPr/>
      </dsp:nvSpPr>
      <dsp:spPr>
        <a:xfrm>
          <a:off x="0" y="3730274"/>
          <a:ext cx="5257800" cy="170818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/>
            <a:t>Social and Ethical Issues: 5%</a:t>
          </a:r>
          <a:endParaRPr lang="en-US" sz="4300" kern="1200"/>
        </a:p>
      </dsp:txBody>
      <dsp:txXfrm>
        <a:off x="83387" y="3813661"/>
        <a:ext cx="5091026" cy="15414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E601C-6148-455D-B32E-BA4C1B5322C4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9FF6A-220F-4AA3-9355-F7F2367ECE48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8A98B-977C-4785-90D9-3C1528B71917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Midterm (Test 1/Test 2/Assignments, Presentations) – 30 Marks</a:t>
          </a:r>
        </a:p>
      </dsp:txBody>
      <dsp:txXfrm>
        <a:off x="1057183" y="1805"/>
        <a:ext cx="9458416" cy="915310"/>
      </dsp:txXfrm>
    </dsp:sp>
    <dsp:sp modelId="{8EF2FA2C-8A79-4A09-BA23-44AA863BC092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7AC15-FD89-407D-8492-C84D3250DA36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F8C12-76B5-4DB4-9F3F-EA81132D90C2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Final Term (Test 1/Test 2/</a:t>
          </a:r>
          <a:r>
            <a:rPr lang="en-US" sz="2200" b="1" kern="1200"/>
            <a:t>Term Project</a:t>
          </a:r>
          <a:r>
            <a:rPr lang="en-US" sz="2200" kern="1200"/>
            <a:t>) – 20</a:t>
          </a:r>
        </a:p>
      </dsp:txBody>
      <dsp:txXfrm>
        <a:off x="1057183" y="1145944"/>
        <a:ext cx="9458416" cy="915310"/>
      </dsp:txXfrm>
    </dsp:sp>
    <dsp:sp modelId="{A033B35C-4761-473F-A00F-62CD6CC8ED27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34497-D685-4350-8CE6-724D953A1205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B65AB-7861-4414-B96F-8D354746DC00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Exam – 55</a:t>
          </a:r>
        </a:p>
      </dsp:txBody>
      <dsp:txXfrm>
        <a:off x="1057183" y="2290082"/>
        <a:ext cx="9458416" cy="915310"/>
      </dsp:txXfrm>
    </dsp:sp>
    <dsp:sp modelId="{1140EB5E-ED1D-40AB-B745-3D48750E5305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42DC2-1EAD-4E5E-83B9-6C9FC9008BB4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8456C-7631-4FEE-85FA-BC9C72FC84C8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Attendance – 5 </a:t>
          </a:r>
        </a:p>
      </dsp:txBody>
      <dsp:txXfrm>
        <a:off x="1057183" y="3434221"/>
        <a:ext cx="9458416" cy="915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7C79B-C2D1-4388-9BE7-A01705C337D3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E39BD-9A18-4691-BDAC-5A61BAD70FEE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Section A: Maryam Irshad</a:t>
          </a:r>
          <a:endParaRPr lang="en-US" sz="5400" kern="1200" dirty="0"/>
        </a:p>
      </dsp:txBody>
      <dsp:txXfrm>
        <a:off x="585701" y="1067340"/>
        <a:ext cx="4337991" cy="2693452"/>
      </dsp:txXfrm>
    </dsp:sp>
    <dsp:sp modelId="{09D82563-46B1-420C-B5CF-EE83FEC3F632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96C46-ABDA-4F21-B3B0-49A74854B53A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Section B: Laiba Raad</a:t>
          </a:r>
        </a:p>
      </dsp:txBody>
      <dsp:txXfrm>
        <a:off x="6092527" y="1067340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A26E7-CFB8-435B-AD45-027DDEB4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97728-B9DE-4CC0-BAB4-7C138C078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76BEA-4DC1-4759-B267-E0BB6630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6201F-ABA6-4BB0-912B-24B81E9A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BED4-C31F-4471-BC53-669DEB61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7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4B5B-5FAA-45C2-AAB9-1B58CE0B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5F078-9367-4AB9-9BF3-CEF489A7A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712B-BFCA-4A53-A355-B2FB6C56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72D1F-2E12-4249-B7DB-A98E78EA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A0BBB-89B4-4517-932B-D3A72912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F1EDD-2170-48AB-AE78-31D13ED42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E00A1-CCD8-4A9F-9C31-6778338BB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6B5FA-965F-4EAA-8D8C-1F4AB486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60FCA-DD58-45F7-8BA6-7327D7EB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5291-A9DC-4703-A075-1A85E02F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4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CD82-62B6-4BDB-B534-2BEF51F39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D6123-EC68-43E5-9BC8-D49722B00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5838D-7170-48B3-AA8B-10845FDE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3A839-7950-448B-99A6-DD4170FC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9CC1B-61F7-424E-8CBB-393A95BA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0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B79C9-0C75-44EF-BDD1-D800DBFA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EC8CD-F243-4EF4-966A-AA133870B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31FC8-9C6A-4686-BE45-7CD1C36D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4B979-73FA-4990-894E-A2DF90A9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8A07C-0D39-48B0-8785-67A715B2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7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4EA9-20BB-431A-AA70-A5B8924D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0DB-9622-45BD-AD44-B318A4448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C0C31-8724-4312-969A-A6263C545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73E8B-2492-4142-9CB9-1270E2B5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16906-180E-4CCA-BE93-E5EBC363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34236-E95F-4272-99C9-B4821B31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9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E530-F78C-463F-A137-E27DDF0F8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9AD28-E20B-4E6D-9D16-F094C22C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94D07-A63C-4C1C-8D54-B2FC7662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9FA19-438A-49D0-937C-EBBCFF0BB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58B048-48C3-42B5-B268-258CA657B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ACB28-B014-4F69-9063-146D843D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3847D-D12A-4932-8C2A-19FFEA70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6A9658-E588-432F-8F3B-5805CB99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8EB7-D4BE-4A5C-AA59-D1BD4610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B70CF-954E-4918-85C3-E1D1ED11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E8A7A-9728-4ED1-BB9C-8EAE4532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3E6C9D-5BC7-402D-BC27-9130A144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6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74237-F0B9-47F8-B2AB-DA1A4F71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0DB94-DDAF-4D9B-B79D-635B3A20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63C66-5298-4A33-A0CE-78FECF5D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8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2434-0CB1-4A8A-BDDE-4FF37141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D8543-50F0-43CE-A8AA-2C888D0DD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1A067-75C7-4896-8FBB-7109454AC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F5A23-8FB3-41A4-ADB8-3506509D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E4223-3110-4994-A9B5-426392D6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5BD75-42C6-4087-AA47-19851455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E45C-E7A6-4AB8-BEBB-86765268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EF45-51D4-4EDB-B0AF-AE113CED5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6DABB-1DEF-4E7B-887B-2F7E37EB2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6744F-53FB-4A86-A64A-5DD434D8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99AA7-ACBF-460F-864D-8F7C3CA8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2C478-4222-4225-ABB4-039FE001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96EFD-7C9F-4D3A-8F83-DFA48AF15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700E8-74E5-447C-87FF-38F779F2E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DF8C8-5BB9-45D1-B5BB-6AF87DEF8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FEB0E-4DA5-4921-90B9-B925980EDB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19BEF-D30D-4EF6-B7E1-DB86BA905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0761A-06B3-4B1F-9CE4-825D08EE5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BBFF6-F0D4-4514-AFDF-323AF2E40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712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712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CBB1B4-F8C8-47AA-ACD8-E1E6D373F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2550" y="1122363"/>
            <a:ext cx="3308130" cy="2387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FFFFFF"/>
                </a:solidFill>
              </a:rPr>
              <a:t>Database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1EAED-72F3-42C3-95E0-F76621ACB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2549" y="3602038"/>
            <a:ext cx="3308131" cy="1655762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Dr. Maria Saleemi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1B253BD3-12C9-4F47-B12F-F0A6F95C2A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643467" y="947084"/>
            <a:ext cx="6274296" cy="496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31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3F095-4C5C-4D3E-9F71-60972D9B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6080A-041E-4794-B248-4FE6A766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GB" dirty="0"/>
              <a:t>Aims to introduce </a:t>
            </a:r>
            <a:r>
              <a:rPr lang="en-GB" u="sng" dirty="0">
                <a:solidFill>
                  <a:srgbClr val="0070C0"/>
                </a:solidFill>
              </a:rPr>
              <a:t>basic database concepts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u="sng" dirty="0">
                <a:solidFill>
                  <a:srgbClr val="0070C0"/>
                </a:solidFill>
              </a:rPr>
              <a:t>different data models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u="sng" dirty="0">
                <a:solidFill>
                  <a:srgbClr val="0070C0"/>
                </a:solidFill>
              </a:rPr>
              <a:t>data storage and retrieval techniques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and </a:t>
            </a:r>
            <a:r>
              <a:rPr lang="en-GB" u="sng" dirty="0">
                <a:solidFill>
                  <a:srgbClr val="0070C0"/>
                </a:solidFill>
              </a:rPr>
              <a:t>database design techniques</a:t>
            </a:r>
            <a:r>
              <a:rPr lang="en-GB" dirty="0">
                <a:solidFill>
                  <a:srgbClr val="0070C0"/>
                </a:solidFill>
              </a:rPr>
              <a:t>.</a:t>
            </a:r>
            <a:r>
              <a:rPr lang="en-GB" dirty="0"/>
              <a:t> The course primarily focuses on relational data model and DBMS concepts.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2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BCD8EA-C386-45F7-A1FC-4850D1BAB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Textbooks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479C69-5453-4DFD-B146-C0562D8B3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4050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7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3817-AACB-4102-B462-A815EA09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Follow-ups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4AF69-7F6D-4D6B-BB96-014ECB15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Distributed Database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C387-E7A7-4890-8825-50D83172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en-US" sz="4800" b="1"/>
              <a:t>Course Distribution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40F739-AC16-428A-8A89-CC120BE63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080594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99433-C072-4943-A761-A00CD8AC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/>
              <a:t>Marks Distribution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9A7140-E64F-47B3-B51B-CEE6744D9D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869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39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3354FF-8A9D-44E6-8171-7451D3A0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b="1"/>
              <a:t>Course Coordinators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09F980-D655-49A7-A1B3-440DB08EE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99322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67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162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Database Systems</vt:lpstr>
      <vt:lpstr>Course Description</vt:lpstr>
      <vt:lpstr>Textbooks</vt:lpstr>
      <vt:lpstr>Course Follow-ups</vt:lpstr>
      <vt:lpstr>Course Distribution</vt:lpstr>
      <vt:lpstr>Marks Distribution</vt:lpstr>
      <vt:lpstr>Course Coordinators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Ms. Maria Saleemi</dc:creator>
  <cp:lastModifiedBy>Ms. Maria Saleemi</cp:lastModifiedBy>
  <cp:revision>2</cp:revision>
  <dcterms:created xsi:type="dcterms:W3CDTF">2020-09-09T17:12:37Z</dcterms:created>
  <dcterms:modified xsi:type="dcterms:W3CDTF">2020-09-15T13:41:24Z</dcterms:modified>
</cp:coreProperties>
</file>